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1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7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9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9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8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9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2368E-F89A-4200-A873-E6D10EC71E04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4381-2C83-4952-9013-42BE8524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6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46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33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24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88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32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91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8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1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05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07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4546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10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6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9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09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6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76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00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45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11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60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04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7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95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2016-06-23T10:36:47Z</dcterms:created>
  <dcterms:modified xsi:type="dcterms:W3CDTF">2016-06-23T10:43:35Z</dcterms:modified>
</cp:coreProperties>
</file>